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80" r:id="rId5"/>
    <p:sldId id="258" r:id="rId6"/>
    <p:sldId id="259" r:id="rId7"/>
    <p:sldId id="261" r:id="rId8"/>
    <p:sldId id="262" r:id="rId9"/>
    <p:sldId id="271" r:id="rId10"/>
    <p:sldId id="260" r:id="rId11"/>
    <p:sldId id="264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275" r:id="rId20"/>
    <p:sldId id="276" r:id="rId21"/>
    <p:sldId id="277" r:id="rId22"/>
    <p:sldId id="278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955C-9B86-477B-8400-20CDBA5E5B35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10E8-0104-4835-8E58-FB969379F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4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10E8-0104-4835-8E58-FB969379F1A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5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9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1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3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6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2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4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02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6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69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1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3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BD7BC65-F2E7-4C8B-9DB0-11D3370A8B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8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9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0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4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88749-3AEF-4BDF-87EB-BDFE0F8B469C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CABD-B19C-40BE-9F33-5F7EE1F7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6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9E87-FF1D-4221-BB38-8390014208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6B58-ACBC-4B9B-A67E-663D8325FC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46053" y="1381156"/>
            <a:ext cx="9144000" cy="2387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 мире много интересного,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нам порою неизвестного.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Миру знаний нет предела.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Так скорей друзья за дело</a:t>
            </a:r>
            <a:r>
              <a:rPr lang="ru-RU" sz="5400" dirty="0" smtClean="0">
                <a:solidFill>
                  <a:srgbClr val="002060"/>
                </a:solidFill>
              </a:rPr>
              <a:t>!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75850" y="4606506"/>
            <a:ext cx="1708030" cy="1568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475218" y="4864100"/>
            <a:ext cx="389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Михеевская М.Ф., учитель географии и биологии, «</a:t>
            </a:r>
            <a:r>
              <a:rPr lang="ru-RU" dirty="0" err="1" smtClean="0"/>
              <a:t>Ягринская</a:t>
            </a:r>
            <a:r>
              <a:rPr lang="ru-RU" dirty="0" smtClean="0"/>
              <a:t> гимназия», </a:t>
            </a:r>
          </a:p>
          <a:p>
            <a:r>
              <a:rPr lang="ru-RU" dirty="0" smtClean="0"/>
              <a:t>г. Северодвинск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424" y="724618"/>
            <a:ext cx="9972134" cy="588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6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Bookman Old Style" pitchFamily="18" charset="0"/>
              </a:rPr>
              <a:t>Угол = 7</a:t>
            </a:r>
            <a:r>
              <a:rPr lang="ru-RU" sz="6000" baseline="30000" dirty="0">
                <a:latin typeface="Bookman Old Style" pitchFamily="18" charset="0"/>
              </a:rPr>
              <a:t>0</a:t>
            </a:r>
            <a:r>
              <a:rPr lang="ru-RU" sz="6000" dirty="0">
                <a:latin typeface="Bookman Old Style" pitchFamily="18" charset="0"/>
              </a:rPr>
              <a:t>12</a:t>
            </a:r>
            <a:r>
              <a:rPr lang="ru-RU" sz="6000" baseline="30000" dirty="0">
                <a:latin typeface="Bookman Old Style" pitchFamily="18" charset="0"/>
              </a:rPr>
              <a:t>‘</a:t>
            </a:r>
            <a:br>
              <a:rPr lang="ru-RU" sz="6000" baseline="30000" dirty="0">
                <a:latin typeface="Bookman Old Style" pitchFamily="18" charset="0"/>
              </a:rPr>
            </a:br>
            <a:r>
              <a:rPr lang="ru-RU" sz="6000" dirty="0">
                <a:latin typeface="Bookman Old Style" pitchFamily="18" charset="0"/>
              </a:rPr>
              <a:t>Это 1\50 от окружности  360</a:t>
            </a:r>
            <a:r>
              <a:rPr lang="ru-RU" sz="6000" baseline="30000" dirty="0">
                <a:latin typeface="Bookman Old Style" pitchFamily="18" charset="0"/>
              </a:rPr>
              <a:t>0</a:t>
            </a:r>
            <a:br>
              <a:rPr lang="ru-RU" sz="6000" baseline="30000" dirty="0">
                <a:latin typeface="Bookman Old Style" pitchFamily="18" charset="0"/>
              </a:rPr>
            </a:br>
            <a:r>
              <a:rPr lang="ru-RU" sz="4000" dirty="0">
                <a:latin typeface="Bookman Old Style" pitchFamily="18" charset="0"/>
              </a:rPr>
              <a:t>Расстояние от </a:t>
            </a:r>
            <a:r>
              <a:rPr lang="ru-RU" sz="4000" dirty="0" smtClean="0">
                <a:latin typeface="Bookman Old Style" pitchFamily="18" charset="0"/>
              </a:rPr>
              <a:t>Сиены </a:t>
            </a:r>
            <a:r>
              <a:rPr lang="ru-RU" sz="4000" dirty="0">
                <a:latin typeface="Bookman Old Style" pitchFamily="18" charset="0"/>
              </a:rPr>
              <a:t>до Александрии =800 км</a:t>
            </a:r>
            <a:br>
              <a:rPr lang="ru-RU" sz="4000" dirty="0">
                <a:latin typeface="Bookman Old Style" pitchFamily="18" charset="0"/>
              </a:rPr>
            </a:br>
            <a:r>
              <a:rPr lang="ru-RU" sz="4000" dirty="0">
                <a:latin typeface="Bookman Old Style" pitchFamily="18" charset="0"/>
              </a:rPr>
              <a:t>800 х 50 = </a:t>
            </a:r>
            <a:r>
              <a:rPr lang="ru-RU" sz="4800" b="1" dirty="0">
                <a:solidFill>
                  <a:srgbClr val="002060"/>
                </a:solidFill>
                <a:latin typeface="Bookman Old Style" pitchFamily="18" charset="0"/>
              </a:rPr>
              <a:t>39500 км</a:t>
            </a:r>
            <a:endParaRPr lang="ru-RU" sz="7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308235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ookman Old Style" pitchFamily="18" charset="0"/>
              </a:rPr>
              <a:t>Эратосфен достаточно точно сделал расчеты. </a:t>
            </a:r>
            <a:br>
              <a:rPr lang="ru-RU" sz="3200" dirty="0">
                <a:latin typeface="Bookman Old Style" pitchFamily="18" charset="0"/>
              </a:rPr>
            </a:br>
            <a:r>
              <a:rPr lang="ru-RU" sz="3200" dirty="0">
                <a:latin typeface="Bookman Old Style" pitchFamily="18" charset="0"/>
              </a:rPr>
              <a:t/>
            </a:r>
            <a:br>
              <a:rPr lang="ru-RU" sz="3200" dirty="0"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Окружность Земли равна 40000 км</a:t>
            </a:r>
            <a:endParaRPr lang="ru-RU" sz="4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http://galaxy.gcmsite.ru/img/db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3212976"/>
            <a:ext cx="3322340" cy="3322340"/>
          </a:xfrm>
          <a:prstGeom prst="rect">
            <a:avLst/>
          </a:prstGeom>
          <a:noFill/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212976"/>
            <a:ext cx="4133478" cy="33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Какую форму имеет Земля?</a:t>
            </a:r>
          </a:p>
          <a:p>
            <a:r>
              <a:rPr lang="ru-RU" sz="3200" b="1" dirty="0" smtClean="0"/>
              <a:t>По рисунку с. 40 учебника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определите современные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размеры земного шара.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b="1" dirty="0" smtClean="0"/>
              <a:t>Размеры Земли изучает наука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геодезия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63" y="1027906"/>
            <a:ext cx="4965580" cy="477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6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Географические следствия шарообразности Земли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На Земле существуют день и ночь </a:t>
            </a:r>
          </a:p>
          <a:p>
            <a:r>
              <a:rPr lang="ru-RU" sz="3600" b="1" dirty="0" smtClean="0"/>
              <a:t>Из-за разного наклона солнечных лучей земная поверхность нагревается неодинаково: на экваторе жарко, на полюсах- холодно.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63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2880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Географические следствия размеров Земли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Сравните изображения Земли и Луны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					</a:t>
            </a:r>
            <a:r>
              <a:rPr lang="ru-RU" b="1" dirty="0" smtClean="0"/>
              <a:t>Поверхность Луны и Земли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8791" y="2760453"/>
            <a:ext cx="4175185" cy="312276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64733" y="2743200"/>
            <a:ext cx="3293853" cy="300199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8189343" y="2829463"/>
            <a:ext cx="4002656" cy="28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Планета Земля больше Луны. На ней есть воздух.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У Земли достаточная сила притяжения, чтобы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удерживать воздух атмосферы,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необходимый для дыхания живым</a:t>
            </a:r>
          </a:p>
          <a:p>
            <a:pPr marL="0" indent="0">
              <a:buNone/>
            </a:pPr>
            <a:r>
              <a:rPr lang="ru-RU" b="1" dirty="0" smtClean="0"/>
              <a:t>    организмам.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20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Глобус - модель Земли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en-US" b="1" dirty="0" err="1" smtClean="0">
                <a:solidFill>
                  <a:srgbClr val="002060"/>
                </a:solidFill>
              </a:rPr>
              <a:t>globus</a:t>
            </a:r>
            <a:r>
              <a:rPr lang="ru-RU" b="1" dirty="0" smtClean="0">
                <a:solidFill>
                  <a:srgbClr val="002060"/>
                </a:solidFill>
              </a:rPr>
              <a:t>» – по-латыни – «шар»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глобу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820" y="2122097"/>
            <a:ext cx="3586180" cy="398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937" y="274638"/>
            <a:ext cx="2398021" cy="32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557820" y="6102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Первый глобус, созданный в 1492 г.  М. </a:t>
            </a:r>
            <a:r>
              <a:rPr lang="ru-RU" dirty="0" err="1">
                <a:latin typeface="Arial Black" pitchFamily="34" charset="0"/>
              </a:rPr>
              <a:t>Бехаймом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0309" y="181450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Мартин </a:t>
            </a:r>
            <a:r>
              <a:rPr lang="ru-RU" sz="2800" b="1" dirty="0" err="1"/>
              <a:t>Бехайм</a:t>
            </a:r>
            <a:r>
              <a:rPr lang="ru-RU" sz="2800" b="1" dirty="0"/>
              <a:t> – немецкий путешественник, </a:t>
            </a:r>
            <a:r>
              <a:rPr lang="ru-RU" sz="2800" b="1" dirty="0" smtClean="0"/>
              <a:t>изготовивший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в конце </a:t>
            </a:r>
            <a:r>
              <a:rPr lang="en-US" sz="2800" b="1" dirty="0"/>
              <a:t>xv</a:t>
            </a:r>
            <a:r>
              <a:rPr lang="ru-RU" sz="2800" b="1" dirty="0"/>
              <a:t> века глобус, который сохранился до наших дней</a:t>
            </a:r>
            <a:r>
              <a:rPr lang="ru-RU" b="1" dirty="0"/>
              <a:t>.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937" y="3661957"/>
            <a:ext cx="5037705" cy="29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66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Составьте предложения, объясняющие следующие слова и числа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b="1" dirty="0" smtClean="0"/>
              <a:t>40 000 км			6378 км         глобус</a:t>
            </a:r>
          </a:p>
          <a:p>
            <a:pPr marL="0" indent="0">
              <a:buNone/>
            </a:pPr>
            <a:r>
              <a:rPr lang="ru-RU" sz="4400" b="1" dirty="0" smtClean="0"/>
              <a:t>«шар»		             эллипсоид   </a:t>
            </a:r>
          </a:p>
          <a:p>
            <a:pPr marL="0" indent="0">
              <a:buNone/>
            </a:pPr>
            <a:r>
              <a:rPr lang="ru-RU" sz="4400" b="1" dirty="0" smtClean="0"/>
              <a:t> День и ночь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482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Используя полученные знания, выполните задание «Точечный рисунок»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Географическая разминка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Исправьте ошибки в размещении географических объектов на глобусе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867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Домашнее задание.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3600" b="1" dirty="0" smtClean="0"/>
              <a:t>Параграф 11, пересказ.</a:t>
            </a:r>
          </a:p>
          <a:p>
            <a:pPr marL="0" indent="0">
              <a:buNone/>
            </a:pPr>
            <a:r>
              <a:rPr lang="ru-RU" sz="3600" b="1" dirty="0" smtClean="0"/>
              <a:t>По желанию:</a:t>
            </a:r>
          </a:p>
          <a:p>
            <a:pPr>
              <a:buFontTx/>
              <a:buChar char="-"/>
            </a:pPr>
            <a:r>
              <a:rPr lang="ru-RU" sz="3600" b="1" dirty="0" smtClean="0"/>
              <a:t>Решить криптограмму «Из истории создания глобуса»</a:t>
            </a:r>
          </a:p>
          <a:p>
            <a:pPr>
              <a:buFontTx/>
              <a:buChar char="-"/>
            </a:pPr>
            <a:r>
              <a:rPr lang="ru-RU" sz="3600" b="1" dirty="0" smtClean="0"/>
              <a:t>Решить задачу : Протяженность Черного моря 1200 км. Сколько Черных морей может уместиться вдоль окружности Земли?</a:t>
            </a:r>
          </a:p>
          <a:p>
            <a:pPr>
              <a:buFontTx/>
              <a:buChar char="-"/>
            </a:pPr>
            <a:r>
              <a:rPr lang="ru-RU" sz="3600" b="1" dirty="0" smtClean="0"/>
              <a:t>Придумайте свою задачу по теме урока.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194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Для любознательных 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Кто находится ближе к центру Земли- человек на экваторе или житель Северодвинска?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2. Этот памятник с глобусом </a:t>
            </a:r>
          </a:p>
          <a:p>
            <a:pPr marL="0" indent="0">
              <a:buNone/>
            </a:pPr>
            <a:r>
              <a:rPr lang="ru-RU" b="1" dirty="0" smtClean="0"/>
              <a:t>на вершине поставлен в</a:t>
            </a:r>
          </a:p>
          <a:p>
            <a:pPr marL="0" indent="0">
              <a:buNone/>
            </a:pPr>
            <a:r>
              <a:rPr lang="ru-RU" b="1" dirty="0" smtClean="0"/>
              <a:t>Эквадоре. На нем надпись:</a:t>
            </a:r>
          </a:p>
          <a:p>
            <a:pPr marL="0" indent="0">
              <a:buNone/>
            </a:pPr>
            <a:r>
              <a:rPr lang="ru-RU" b="1" dirty="0" smtClean="0"/>
              <a:t>«Памятник линии…». Что это </a:t>
            </a:r>
          </a:p>
          <a:p>
            <a:pPr marL="0" indent="0">
              <a:buNone/>
            </a:pPr>
            <a:r>
              <a:rPr lang="ru-RU" b="1" dirty="0"/>
              <a:t>з</a:t>
            </a:r>
            <a:r>
              <a:rPr lang="ru-RU" b="1" dirty="0" smtClean="0"/>
              <a:t>а линия?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2205037"/>
            <a:ext cx="5715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Объект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901" y="1949570"/>
            <a:ext cx="4244197" cy="40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10883"/>
            <a:ext cx="10515600" cy="5366080"/>
          </a:xfrm>
        </p:spPr>
        <p:txBody>
          <a:bodyPr/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0070C0"/>
                </a:solidFill>
              </a:rPr>
              <a:t>        Форма </a:t>
            </a:r>
            <a:r>
              <a:rPr lang="ru-RU" sz="8000" b="1" dirty="0">
                <a:solidFill>
                  <a:srgbClr val="0070C0"/>
                </a:solidFill>
              </a:rPr>
              <a:t>и размеры </a:t>
            </a:r>
            <a:r>
              <a:rPr lang="ru-RU" sz="8000" b="1" dirty="0" smtClean="0">
                <a:solidFill>
                  <a:srgbClr val="0070C0"/>
                </a:solidFill>
              </a:rPr>
              <a:t>                                          	      Земли.    Глобус</a:t>
            </a:r>
            <a:r>
              <a:rPr lang="ru-RU" sz="80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54462" y="3928404"/>
            <a:ext cx="2725948" cy="212170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82" y="3775374"/>
            <a:ext cx="1788902" cy="227473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4" y="3928404"/>
            <a:ext cx="2570672" cy="21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узнаем на уроке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Изучение формы Земли</a:t>
            </a:r>
          </a:p>
          <a:p>
            <a:r>
              <a:rPr lang="ru-RU" sz="3600" b="1" dirty="0" smtClean="0"/>
              <a:t>Измерение размеров Земли</a:t>
            </a:r>
          </a:p>
          <a:p>
            <a:r>
              <a:rPr lang="ru-RU" sz="3600" b="1" dirty="0" smtClean="0"/>
              <a:t>Географические следствия формы и размеров Земли</a:t>
            </a:r>
          </a:p>
          <a:p>
            <a:r>
              <a:rPr lang="ru-RU" sz="3600" b="1" dirty="0" smtClean="0"/>
              <a:t>Глобус – модель земного шара.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708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Изучение формы Земли.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Представления людей в древности</a:t>
            </a:r>
            <a:endParaRPr lang="ru-RU" b="1" dirty="0"/>
          </a:p>
        </p:txBody>
      </p:sp>
      <p:pic>
        <p:nvPicPr>
          <p:cNvPr id="4" name="Picture 2" descr="http://www.childrenpedia.org/1/1.files/image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920" y="2570582"/>
            <a:ext cx="4426501" cy="313789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408" y="2648264"/>
            <a:ext cx="3969588" cy="29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85" y="275519"/>
            <a:ext cx="3185457" cy="42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8" y="275519"/>
            <a:ext cx="3117074" cy="41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194" y="4817970"/>
            <a:ext cx="84721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Древнегреческий ученый Пифагор </a:t>
            </a:r>
          </a:p>
          <a:p>
            <a:r>
              <a:rPr lang="ru-RU" sz="3600" dirty="0" smtClean="0"/>
              <a:t>В 6 веке до н.э. первым высказал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редположение о шарообразности Земли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31290" y="810883"/>
            <a:ext cx="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85736" y="810883"/>
            <a:ext cx="40606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Аристотель в 4 веке</a:t>
            </a:r>
          </a:p>
          <a:p>
            <a:r>
              <a:rPr lang="ru-RU" sz="3600" dirty="0" smtClean="0"/>
              <a:t> до н.э. привел </a:t>
            </a:r>
          </a:p>
          <a:p>
            <a:r>
              <a:rPr lang="ru-RU" sz="3600" dirty="0" smtClean="0"/>
              <a:t>первые</a:t>
            </a:r>
          </a:p>
          <a:p>
            <a:r>
              <a:rPr lang="ru-RU" sz="3600" dirty="0" smtClean="0"/>
              <a:t> доказательства</a:t>
            </a:r>
          </a:p>
          <a:p>
            <a:r>
              <a:rPr lang="ru-RU" sz="3600" dirty="0"/>
              <a:t>ш</a:t>
            </a:r>
            <a:r>
              <a:rPr lang="ru-RU" sz="3600" dirty="0" smtClean="0"/>
              <a:t>арообразности</a:t>
            </a:r>
          </a:p>
          <a:p>
            <a:r>
              <a:rPr lang="ru-RU" sz="3600" dirty="0" smtClean="0"/>
              <a:t> Земли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42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Доказательства шарообразности Земли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корабл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35" y="2802302"/>
            <a:ext cx="6115575" cy="3849311"/>
          </a:xfrm>
          <a:prstGeom prst="rect">
            <a:avLst/>
          </a:prstGeom>
        </p:spPr>
      </p:pic>
      <p:pic>
        <p:nvPicPr>
          <p:cNvPr id="9" name="Рисунок 8" descr="фазы лун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43" y="1442234"/>
            <a:ext cx="8615133" cy="11063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55181" y="2969419"/>
            <a:ext cx="49998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Тень от Земли, </a:t>
            </a:r>
            <a:r>
              <a:rPr lang="ru-RU" sz="2800" b="1" dirty="0" smtClean="0"/>
              <a:t>отбрасываемая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на поверхность Луны</a:t>
            </a:r>
          </a:p>
        </p:txBody>
      </p:sp>
    </p:spTree>
    <p:extLst>
      <p:ext uri="{BB962C8B-B14F-4D97-AF65-F5344CB8AC3E}">
        <p14:creationId xmlns:p14="http://schemas.microsoft.com/office/powerpoint/2010/main" val="103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Форма Земли-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Шар, сплюснутый</a:t>
            </a:r>
          </a:p>
          <a:p>
            <a:pPr marL="0" indent="0">
              <a:buNone/>
            </a:pPr>
            <a:r>
              <a:rPr lang="ru-RU" sz="3600" b="1" dirty="0" smtClean="0"/>
              <a:t> у полюсов, -</a:t>
            </a:r>
          </a:p>
          <a:p>
            <a:pPr marL="0" indent="0">
              <a:buNone/>
            </a:pPr>
            <a:r>
              <a:rPr lang="ru-RU" sz="4800" b="1" dirty="0" smtClean="0"/>
              <a:t>эллипсоид</a:t>
            </a:r>
            <a:endParaRPr lang="ru-RU" sz="48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92" y="1190354"/>
            <a:ext cx="5379782" cy="524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9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Измерение размеров Земли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5945"/>
          </a:xfrm>
        </p:spPr>
        <p:txBody>
          <a:bodyPr/>
          <a:lstStyle/>
          <a:p>
            <a:r>
              <a:rPr lang="ru-RU" sz="3200" dirty="0" smtClean="0"/>
              <a:t>                          </a:t>
            </a:r>
            <a:r>
              <a:rPr lang="ru-RU" sz="3200" b="1" dirty="0" smtClean="0"/>
              <a:t>В 3 веке до н.э. Эратосфен впервые       			         измерил  окружность Земли</a:t>
            </a:r>
          </a:p>
          <a:p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r>
              <a:rPr lang="ru-RU" dirty="0"/>
              <a:t> </a:t>
            </a:r>
            <a:r>
              <a:rPr lang="ru-RU" dirty="0" smtClean="0"/>
              <a:t>   		</a:t>
            </a:r>
            <a:r>
              <a:rPr lang="ru-RU" dirty="0"/>
              <a:t> </a:t>
            </a:r>
            <a:r>
              <a:rPr lang="ru-RU" dirty="0" smtClean="0"/>
              <a:t>     	                                                            </a:t>
            </a:r>
            <a:r>
              <a:rPr lang="ru-RU" b="1" dirty="0" smtClean="0"/>
              <a:t>Колодец в Сиене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                                  </a:t>
            </a:r>
            <a:r>
              <a:rPr lang="ru-RU" b="1" dirty="0" err="1" smtClean="0"/>
              <a:t>Скафис</a:t>
            </a:r>
            <a:r>
              <a:rPr lang="ru-RU" b="1" dirty="0" smtClean="0"/>
              <a:t> – прибор для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			измерения угла солнечных</a:t>
            </a:r>
          </a:p>
          <a:p>
            <a:pPr marL="2743200" lvl="6" indent="0">
              <a:buNone/>
            </a:pPr>
            <a:r>
              <a:rPr lang="ru-RU" sz="2800" b="1" dirty="0" smtClean="0"/>
              <a:t>лучей</a:t>
            </a:r>
          </a:p>
          <a:p>
            <a:pPr marL="2743200" lvl="6" indent="0">
              <a:buNone/>
            </a:pPr>
            <a:endParaRPr lang="ru-RU" dirty="0" smtClean="0"/>
          </a:p>
          <a:p>
            <a:pPr marL="2743200" lvl="6" indent="0">
              <a:buNone/>
            </a:pPr>
            <a:endParaRPr lang="ru-RU" dirty="0"/>
          </a:p>
        </p:txBody>
      </p:sp>
      <p:pic>
        <p:nvPicPr>
          <p:cNvPr id="5" name="Picture 3" descr="im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8" y="177159"/>
            <a:ext cx="2286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28" y="2628900"/>
            <a:ext cx="3043687" cy="39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photography.nationalgeographic.com/staticfiles/NGS/Shared/StaticFiles/Photography/Images/POD/a/ancient-measuring-well-521814-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5062" y="3928548"/>
            <a:ext cx="3251047" cy="2438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2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377</Words>
  <Application>Microsoft Office PowerPoint</Application>
  <PresentationFormat>Широкоэкранный</PresentationFormat>
  <Paragraphs>86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Calibri Light</vt:lpstr>
      <vt:lpstr>Тема Office</vt:lpstr>
      <vt:lpstr>1_Тема Office</vt:lpstr>
      <vt:lpstr>В мире много интересного, нам порою неизвестного. Миру знаний нет предела. Так скорей друзья за дело!</vt:lpstr>
      <vt:lpstr>Географическая разминка</vt:lpstr>
      <vt:lpstr>Презентация PowerPoint</vt:lpstr>
      <vt:lpstr>Что узнаем на уроке:</vt:lpstr>
      <vt:lpstr>Изучение формы Земли. Представления людей в древности</vt:lpstr>
      <vt:lpstr>Презентация PowerPoint</vt:lpstr>
      <vt:lpstr>Доказательства шарообразности Земли</vt:lpstr>
      <vt:lpstr>Форма Земли-</vt:lpstr>
      <vt:lpstr> Измерение размеров Земли</vt:lpstr>
      <vt:lpstr>Презентация PowerPoint</vt:lpstr>
      <vt:lpstr>Угол = 7012‘ Это 1\50 от окружности  3600 Расстояние от Сиены до Александрии =800 км 800 х 50 = 39500 км</vt:lpstr>
      <vt:lpstr>Эратосфен достаточно точно сделал расчеты.   Окружность Земли равна 40000 км</vt:lpstr>
      <vt:lpstr>Вывод:</vt:lpstr>
      <vt:lpstr>Географические следствия шарообразности Земли </vt:lpstr>
      <vt:lpstr>Географические следствия размеров Земли</vt:lpstr>
      <vt:lpstr>Вывод</vt:lpstr>
      <vt:lpstr>                              Глобус - модель Земли                        «globus» – по-латыни – «шар»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и размеры Земли. Глобус.</dc:title>
  <dc:creator>Юрий</dc:creator>
  <cp:lastModifiedBy>Елена Михеевская</cp:lastModifiedBy>
  <cp:revision>40</cp:revision>
  <dcterms:created xsi:type="dcterms:W3CDTF">2013-11-24T15:00:16Z</dcterms:created>
  <dcterms:modified xsi:type="dcterms:W3CDTF">2019-12-05T19:12:36Z</dcterms:modified>
</cp:coreProperties>
</file>